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40998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99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1497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47587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929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95908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16365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70594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9693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30819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1434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F6A1-B152-441D-8C91-C37391C4EBD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21813-94B7-4A5C-AC0F-1CF8035413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27602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66928" cy="1143000"/>
          </a:xfrm>
          <a:solidFill>
            <a:schemeClr val="tx1">
              <a:lumMod val="75000"/>
              <a:lumOff val="2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dirty="0" smtClean="0">
                <a:solidFill>
                  <a:srgbClr val="FFFF00"/>
                </a:solidFill>
              </a:rPr>
              <a:t>PROMESAS DE DIOS EN 1 JUAN</a:t>
            </a:r>
            <a:endParaRPr lang="es-CO" b="1" dirty="0">
              <a:solidFill>
                <a:srgbClr val="FFFF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536504"/>
          </a:xfrm>
          <a:solidFill>
            <a:schemeClr val="bg1"/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s-CO" sz="3800" b="1" dirty="0">
                <a:solidFill>
                  <a:srgbClr val="C00000"/>
                </a:solidFill>
              </a:rPr>
              <a:t>1 </a:t>
            </a:r>
            <a:r>
              <a:rPr lang="es-CO" sz="3800" b="1" dirty="0" smtClean="0">
                <a:solidFill>
                  <a:srgbClr val="C00000"/>
                </a:solidFill>
              </a:rPr>
              <a:t>Jun. 1:7.</a:t>
            </a:r>
          </a:p>
          <a:p>
            <a:pPr marL="0" indent="0" algn="ctr">
              <a:buNone/>
            </a:pPr>
            <a:r>
              <a:rPr lang="es-CO" dirty="0" smtClean="0"/>
              <a:t>Pero </a:t>
            </a:r>
            <a:r>
              <a:rPr lang="es-CO" dirty="0"/>
              <a:t>si andamos en luz, como él está en luz, tenemos comunión unos con otros, y la sangre de Jesucristo su Hijo nos limpia de todo pecado.</a:t>
            </a:r>
          </a:p>
          <a:p>
            <a:pPr marL="0" indent="0">
              <a:buNone/>
            </a:pPr>
            <a:endParaRPr lang="es-CO" sz="3800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s-CO" sz="3800" b="1" dirty="0" smtClean="0">
                <a:solidFill>
                  <a:srgbClr val="C00000"/>
                </a:solidFill>
              </a:rPr>
              <a:t>1 Jun. 1:9.</a:t>
            </a:r>
          </a:p>
          <a:p>
            <a:pPr marL="0" indent="0" algn="ctr">
              <a:buNone/>
            </a:pPr>
            <a:r>
              <a:rPr lang="es-CO" dirty="0" smtClean="0"/>
              <a:t>Si </a:t>
            </a:r>
            <a:r>
              <a:rPr lang="es-CO" dirty="0"/>
              <a:t>confesamos nuestros pecados, él es fiel y justo para perdonar nuestros pecados, y limpiarnos de toda maldad. </a:t>
            </a:r>
            <a:r>
              <a:rPr lang="es-CO" b="1" u="sng" dirty="0" smtClean="0"/>
              <a:t>Promesa </a:t>
            </a:r>
            <a:r>
              <a:rPr lang="es-CO" b="1" u="sng" dirty="0"/>
              <a:t>de la Fidelidad de Dios.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sz="3800" b="1" dirty="0" smtClean="0">
                <a:solidFill>
                  <a:srgbClr val="C00000"/>
                </a:solidFill>
              </a:rPr>
              <a:t>1 Jun. 2:1-2.</a:t>
            </a:r>
          </a:p>
          <a:p>
            <a:pPr marL="0" indent="0" algn="ctr">
              <a:buNone/>
            </a:pPr>
            <a:r>
              <a:rPr lang="es-CO" dirty="0" smtClean="0"/>
              <a:t>Hijitos </a:t>
            </a:r>
            <a:r>
              <a:rPr lang="es-CO" dirty="0"/>
              <a:t>míos, estas cosas os escribo para que no pequéis; y si alguno hubiere pecado, abogado tenemos para con el Padre, a Jesucristo el justo. Y él es la propiciación por nuestros pecados; y no solamente por los nuestros, sino también por los de todo el mundo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6632"/>
            <a:ext cx="2736304" cy="16192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125841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  <a:solidFill>
            <a:schemeClr val="bg1"/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600" b="1" dirty="0" smtClean="0">
                <a:solidFill>
                  <a:srgbClr val="C00000"/>
                </a:solidFill>
              </a:rPr>
              <a:t>1 Jun.2:12.</a:t>
            </a:r>
            <a:endParaRPr lang="es-CO" b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Os </a:t>
            </a:r>
            <a:r>
              <a:rPr lang="es-CO" dirty="0"/>
              <a:t>escribo a vosotros, hijitos, porque vuestros pecados os han sido perdonados por su nombre.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3600" b="1" dirty="0" smtClean="0">
                <a:solidFill>
                  <a:srgbClr val="C00000"/>
                </a:solidFill>
              </a:rPr>
              <a:t>1 Jun</a:t>
            </a:r>
            <a:r>
              <a:rPr lang="es-CO" sz="3600" b="1" dirty="0">
                <a:solidFill>
                  <a:srgbClr val="C00000"/>
                </a:solidFill>
              </a:rPr>
              <a:t>. </a:t>
            </a:r>
            <a:r>
              <a:rPr lang="es-CO" sz="3600" b="1" dirty="0" smtClean="0">
                <a:solidFill>
                  <a:srgbClr val="C00000"/>
                </a:solidFill>
              </a:rPr>
              <a:t>2:17.</a:t>
            </a:r>
            <a:endParaRPr lang="es-CO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s-CO" dirty="0" smtClean="0"/>
              <a:t>Y </a:t>
            </a:r>
            <a:r>
              <a:rPr lang="es-CO" dirty="0"/>
              <a:t>el mundo pasa, y sus deseos; pero el que hace la voluntad de Dios permanece para siempre.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3500" b="1" u="sng" dirty="0" smtClean="0">
                <a:solidFill>
                  <a:srgbClr val="C00000"/>
                </a:solidFill>
              </a:rPr>
              <a:t>1 Jun</a:t>
            </a:r>
            <a:r>
              <a:rPr lang="es-CO" sz="3500" b="1" u="sng" dirty="0">
                <a:solidFill>
                  <a:srgbClr val="C00000"/>
                </a:solidFill>
              </a:rPr>
              <a:t>. </a:t>
            </a:r>
            <a:r>
              <a:rPr lang="es-CO" sz="3500" b="1" u="sng" dirty="0" smtClean="0">
                <a:solidFill>
                  <a:srgbClr val="C00000"/>
                </a:solidFill>
              </a:rPr>
              <a:t>2:25.</a:t>
            </a:r>
            <a:endParaRPr lang="es-CO" b="1" u="sng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esta es la promesa que él nos hizo, la vida eterna.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5419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201</Words>
  <Application>Microsoft Office PowerPoint</Application>
  <PresentationFormat>Presentación en pantalla (4:3)</PresentationFormat>
  <Paragraphs>17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PROMESAS DE DIOS EN 1 JUAN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PROMESAS DE DIOS EN 1 JUAN</dc:title>
  <dc:creator>TEMAS DE FE</dc:creator>
  <cp:lastModifiedBy>TEMAS DE FE</cp:lastModifiedBy>
  <cp:revision>3</cp:revision>
  <dcterms:created xsi:type="dcterms:W3CDTF">2016-07-22T13:06:09Z</dcterms:created>
  <dcterms:modified xsi:type="dcterms:W3CDTF">2016-07-22T13:54:17Z</dcterms:modified>
</cp:coreProperties>
</file>